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9750" cy="100187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9C2CE1-4BAD-43D4-B8A5-3BEF1776F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F8C35DE-F200-030A-B472-30E766AA3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A3C949-E4D8-B07B-5E05-938F52510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BB735E-D947-F77E-4868-D70EDE688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5A8648-95D3-7769-6F6F-0743699A5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571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0ADE1F-E6B2-2472-8DEE-8A1985A89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7E2BE77-0A97-53A1-AE1C-1CAE04A7A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FD967D-1A6E-7F46-0A39-72039E9E0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9E232A-DE55-EDBC-E3F4-E2D6FCF13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E3B6940-42ED-CFBA-746E-B4E9EEEA1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154E400-ED7E-39EA-EC99-A6FDF9E83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E8C0B61-1F61-44C5-4360-CA31BB83B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76848E-D48A-E477-219B-7C5C4B989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71E862-0A2D-6782-350C-067F01A25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5D15F3-D867-470A-8C35-7799FAB7F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87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46E175-EA03-C1FC-D9DF-5E9AE0B31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2F1B12-6FDE-2B9A-AB63-B6E041FCF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716753-A693-D262-1420-74E73B92D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B6BF0B-243C-F66F-63D2-2F68E6B8F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F68917-C5A7-2F13-D523-CC229089A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48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7E930B-B95F-6151-FBBB-07B41327C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E38C7FC-936F-7E6B-B256-08B19AD47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C9F4AB-3F06-8146-0888-1F440182F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8D3637-468D-556E-09E3-BC5451D49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CC7091-D3D6-EFCF-984D-B1880AD10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6235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DBAC1D-6513-56E5-51FA-3F7AFB4AE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C33E3F-AAC4-6341-E05B-6FCA6DF94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F939A27-7993-125B-4FC3-7C9173439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1CE07D9-7497-2C00-9F97-C63C0C3C6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C3B070F-3D0A-AB7E-91B7-C06B8B6A6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73DFF88-1F70-C12A-69A5-CD36E8321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554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85E4E9-6236-2CA5-21A5-F5BA780E7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E679D4D-571D-5180-558F-B93DB1137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49D6E28-6EFF-5130-9AE7-E8B0A6A24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5D1B3E2-04AC-8395-23AD-1A36CBDFEE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FDC09B8-E9A2-7653-3DB5-0CCBB3388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E35617D-8400-55C6-3BD8-9C50BE9C1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2A9CBAD-1932-D2C7-5D64-EEA4A429E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7242BEE-C561-2018-49D6-B70DD1982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16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E9AE71-3BC1-226C-32C2-3BA9FB0A9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9846F56-23D8-AA88-03BF-6047D7038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2339AF9-3B01-DF7A-B37E-E3D8F6B55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69321E7-C033-9EF2-139B-29584A724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30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2EFBD76-EA7A-7264-30F9-CBD3E85AB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F3E5589-75FF-9623-CF1D-B05ED3B18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1F9FE59-CF30-C58D-04E2-243284B3A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342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606F9C-46BD-BB35-C756-3306BBD3B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4739EF-2336-9F21-D76D-D7FE8FC5F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AEDD03C-732D-21FD-2718-67B4E160D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7633A3-CBAE-38F4-E85E-31A38A2D1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13BDB0-F772-3EBB-7DEF-FFB18348A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819D93D-8C09-D264-4CFA-FE1F445D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78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75395D-1EA9-8367-C8BA-C46C98632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A47D924-80CC-9485-9F8D-4F777DAB3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3E5C578-5060-0A18-0BA4-14B8A5F3D0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A906F2-8E45-8AF7-E1FB-179F38778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11D3398-FC4C-C3A5-7AB0-36FE6895E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246029A-992C-D30E-6A97-726173C99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585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B3B0DC6-C1CA-370B-75A3-370C3110C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973D6DB-7FF4-E007-6D08-D4331410F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195AC4-3E3C-0649-523A-07C839F6C3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45038-4E63-4391-9EEF-40C6C610915E}" type="datetimeFigureOut">
              <a:rPr lang="cs-CZ" smtClean="0"/>
              <a:t>01.09.2025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648961-11A8-13F4-DD77-115C91BA4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FB5B6D-C95E-DFF7-8ABB-8163942F2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E41FB-575D-4E6A-B3A7-B7CD8906F7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729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A5E54582-0B22-6AB7-64DC-8178587F9714}"/>
              </a:ext>
            </a:extLst>
          </p:cNvPr>
          <p:cNvSpPr txBox="1"/>
          <p:nvPr/>
        </p:nvSpPr>
        <p:spPr>
          <a:xfrm>
            <a:off x="85725" y="104775"/>
            <a:ext cx="5800725" cy="6702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Drodzy</a:t>
            </a: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Państwo</a:t>
            </a: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Zostali Państwo zaopatrzeni w termoplastyczną stabilizację OPENCAST. Aby zapewnić prawidłowy przebieg leczenia, prosimy o przestrzeganie poniższych zaleceń:</a:t>
            </a: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Stabilizacja OPENCAST może być ostrożnie obciążana w optymalnych warunkach po 20 minutach. Do tego czasu prosimy nie zakrywać jej ani nie przyspieszać procesu twardnienia.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Utrzymywanie kończyny w pozycji uniesionej zapobiega możliwym obrzękom. Rękę należy trzymać wyżej niż łokieć. Nie nosić pierścionków na ręce z urazem.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Ćwiczyć wszystkie nieskrępowane stawy, w tym palce, często i regularnie. Warto także napinać mięśnie pod opatrunkiem - zapobiega to obrzękom i poprawia krążenie krwi.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Nie używać lakieru do paznokci - konieczne jest monitorowanie ukrwienia łożyska paznokciowego.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 przypadku obrzęku lub zasinienia palców unieść je powyżej poziomu serca. Niewielki obrzęk nie jest powodem do niepokoju - zmiana pozycji poprawi krążenie.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Utrzymujące się zblednięcie, zaburzenia czucia, ograniczona ruchomość, uczucie zimna oraz przewlekły obrzęk mogą świadczyć o zaburzeniach krążenia i unerwienia. W takim przypadku należy natychmiast zgłosić się do ambulatorium lub na ostry dyżur.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Nie wolno przyjmować leków przeciwbólowych w przypadku nowo pojawiającego się bólu pod opatrunkiem - ból jest ważnym sygnałem ostrzegawczym. Prosimy niezwłocznie poinformować nas o tym fakcie. 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Nie modyfikować opatrunku samodzielnie w żaden sposób.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Przestrzegać zaleceń dotyczących noszenia opatrunku. Ponieważ OPENCAST wykonany jest z termoplastu, należy unikać środowisk o stale wysokiej temperaturze, takich jak termy czy sauna fińska.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100" dirty="0"/>
              <a:t>Cieszymy się na kolejne spotkanie w ustalonym terminie kontroli. W razie trudności lub w innym terminie prosimy o kontakt.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100" dirty="0"/>
              <a:t>Data </a:t>
            </a:r>
            <a:r>
              <a:rPr lang="cs-CZ" sz="1100" dirty="0" err="1"/>
              <a:t>kontroli</a:t>
            </a:r>
            <a:r>
              <a:rPr lang="cs-CZ" sz="1100" dirty="0"/>
              <a:t>:</a:t>
            </a: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……………………………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CFBA54A6-9914-4943-44EC-46FC670AE90E}"/>
              </a:ext>
            </a:extLst>
          </p:cNvPr>
          <p:cNvSpPr txBox="1"/>
          <p:nvPr/>
        </p:nvSpPr>
        <p:spPr>
          <a:xfrm>
            <a:off x="6096000" y="104775"/>
            <a:ext cx="5800725" cy="6702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Drodzy</a:t>
            </a: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Państwo</a:t>
            </a: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Zostali Państwo zaopatrzeni w termoplastyczną stabilizację OPENCAST. Aby zapewnić prawidłowy przebieg leczenia, prosimy o przestrzeganie poniższych zaleceń:</a:t>
            </a: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Stabilizacja OPENCAST może być ostrożnie obciążana w optymalnych warunkach po 20 minutach. Do tego czasu prosimy nie zakrywać jej ani nie przyspieszać procesu twardnienia.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Utrzymywanie kończyny w pozycji uniesionej zapobiega możliwym obrzękom. Rękę należy trzymać wyżej niż łokieć. Nie nosić pierścionków na ręce z urazem.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Ćwiczyć wszystkie nieskrępowane stawy, w tym palce, często i regularnie. Warto także napinać mięśnie pod opatrunkiem - zapobiega to obrzękom i poprawia krążenie krwi.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Nie używać lakieru do paznokci - konieczne jest monitorowanie ukrwienia łożyska paznokciowego.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 przypadku obrzęku lub zasinienia palców unieść je powyżej poziomu serca. Niewielki obrzęk nie jest powodem do niepokoju - zmiana pozycji poprawi krążenie.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Utrzymujące się zblednięcie, zaburzenia czucia, ograniczona ruchomość, uczucie zimna oraz przewlekły obrzęk mogą świadczyć o zaburzeniach krążenia i unerwienia. W takim przypadku należy natychmiast zgłosić się do ambulatorium lub na ostry dyżur.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Nie wolno przyjmować leków przeciwbólowych w przypadku nowo pojawiającego się bólu pod opatrunkiem - ból jest ważnym sygnałem ostrzegawczym. Prosimy niezwłocznie poinformować nas o tym fakcie. 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Nie modyfikować opatrunku samodzielnie w żaden sposób.</a:t>
            </a:r>
          </a:p>
          <a:p>
            <a:pPr marL="228600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Przestrzegać zaleceń dotyczących noszenia opatrunku. Ponieważ OPENCAST wykonany jest z termoplastu, należy unikać środowisk o stale wysokiej temperaturze, takich jak termy czy sauna fińska.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100" dirty="0"/>
              <a:t>Cieszymy się na kolejne spotkanie w ustalonym terminie kontroli. W razie trudności lub w innym terminie prosimy o kontakt.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100" dirty="0"/>
              <a:t>Data </a:t>
            </a:r>
            <a:r>
              <a:rPr lang="cs-CZ" sz="1100" dirty="0" err="1"/>
              <a:t>kontroli</a:t>
            </a:r>
            <a:r>
              <a:rPr lang="cs-CZ" sz="1100" dirty="0"/>
              <a:t>:</a:t>
            </a:r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80046901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532</Words>
  <Application>Microsoft Office PowerPoint</Application>
  <PresentationFormat>Širokoúhlá obrazovka</PresentationFormat>
  <Paragraphs>30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Tomáš Ješina</dc:creator>
  <cp:lastModifiedBy>Alena Macková</cp:lastModifiedBy>
  <cp:revision>8</cp:revision>
  <cp:lastPrinted>2023-09-06T13:18:19Z</cp:lastPrinted>
  <dcterms:created xsi:type="dcterms:W3CDTF">2023-09-06T13:12:24Z</dcterms:created>
  <dcterms:modified xsi:type="dcterms:W3CDTF">2025-09-01T15:02:49Z</dcterms:modified>
</cp:coreProperties>
</file>